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7315200" cx="10058400"/>
  <p:notesSz cx="6858000" cy="9144000"/>
  <p:embeddedFontLst>
    <p:embeddedFont>
      <p:font typeface="Aref Ruqaa"/>
      <p:regular r:id="rId47"/>
      <p:bold r:id="rId48"/>
    </p:embeddedFont>
    <p:embeddedFont>
      <p:font typeface="Luckiest Guy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04">
          <p15:clr>
            <a:srgbClr val="747775"/>
          </p15:clr>
        </p15:guide>
        <p15:guide id="2" pos="316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04" orient="horz"/>
        <p:guide pos="31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efRuqaa-bold.fntdata"/><Relationship Id="rId47" Type="http://schemas.openxmlformats.org/officeDocument/2006/relationships/font" Target="fonts/ArefRuqaa-regular.fntdata"/><Relationship Id="rId49" Type="http://schemas.openxmlformats.org/officeDocument/2006/relationships/font" Target="fonts/LuckiestGu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e1eec2ff9_0_6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e1eec2ff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e1eec2ff9_0_74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e1eec2f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e1eec2ff9_0_8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e1eec2ff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e1eec2ff9_0_88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e1eec2ff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e1eec2ff9_0_9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e1eec2ff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e1eec2ff9_0_101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e1eec2ff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e1eec2ff9_0_11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e1eec2ff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e1eec2ff9_0_10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e1eec2ff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e1eec2ff9_0_12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e1eec2ff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e1eec2ff9_0_129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e1eec2ff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e1eec2ff9_0_2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e1eec2f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e1eec2ff9_0_13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e1eec2ff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e1eec2ff9_0_141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e1eec2ff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e1eec2ff9_0_147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e1eec2ff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e1eec2ff9_0_15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9e1eec2ff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e1eec2ff9_0_158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e1eec2ff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e1eec2ff9_0_16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9e1eec2ff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e1eec2ff9_0_17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e1eec2ff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e1eec2ff9_0_18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e1eec2ff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e1eec2ff9_0_178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e1eec2ff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e1eec2ff9_0_19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e1eec2ff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9e1eec2ff9_0_1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9e1eec2ff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e1eec2ff9_0_19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e1eec2ff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e1eec2ff9_0_202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e1eec2ff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e1eec2ff9_0_207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e1eec2ff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e1eec2ff9_0_214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9e1eec2ff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e1eec2ff9_0_219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9e1eec2ff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e1eec2ff9_0_22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9e1eec2ff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e1eec2ff9_0_231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e1eec2ff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e1eec2ff9_0_238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9e1eec2ff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e1eec2ff9_0_24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9e1eec2ff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e1eec2ff9_0_25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9e1eec2ff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e1eec2ff9_0_26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e1eec2f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9e1eec2ff9_0_255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9e1eec2ff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9e1eec2ff9_0_267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9e1eec2ff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e1eec2ff9_0_3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e1eec2ff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e1eec2ff9_0_39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e1eec2ff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9e1eec2ff9_0_47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9e1eec2ff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e1eec2ff9_0_53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e1eec2ff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e1eec2ff9_0_60:notes"/>
          <p:cNvSpPr/>
          <p:nvPr>
            <p:ph idx="2" type="sldImg"/>
          </p:nvPr>
        </p:nvSpPr>
        <p:spPr>
          <a:xfrm>
            <a:off x="1071871" y="685800"/>
            <a:ext cx="4714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e1eec2ff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42879" y="1058951"/>
            <a:ext cx="9372600" cy="2919300"/>
          </a:xfrm>
          <a:prstGeom prst="rect">
            <a:avLst/>
          </a:prstGeom>
        </p:spPr>
        <p:txBody>
          <a:bodyPr anchorCtr="0" anchor="b" bIns="110375" lIns="110375" spcFirstLastPara="1" rIns="110375" wrap="square" tIns="11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1pPr>
            <a:lvl2pPr lvl="1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2pPr>
            <a:lvl3pPr lvl="2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3pPr>
            <a:lvl4pPr lvl="3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4pPr>
            <a:lvl5pPr lvl="4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5pPr>
            <a:lvl6pPr lvl="5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6pPr>
            <a:lvl7pPr lvl="6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7pPr>
            <a:lvl8pPr lvl="7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8pPr>
            <a:lvl9pPr lvl="8" algn="ctr">
              <a:spcBef>
                <a:spcPts val="0"/>
              </a:spcBef>
              <a:spcAft>
                <a:spcPts val="0"/>
              </a:spcAft>
              <a:buSzPts val="6279"/>
              <a:buNone/>
              <a:defRPr sz="6278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42870" y="4030756"/>
            <a:ext cx="9372600" cy="11274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2870" y="1573156"/>
            <a:ext cx="9372600" cy="2792400"/>
          </a:xfrm>
          <a:prstGeom prst="rect">
            <a:avLst/>
          </a:prstGeom>
        </p:spPr>
        <p:txBody>
          <a:bodyPr anchorCtr="0" anchor="b" bIns="110375" lIns="110375" spcFirstLastPara="1" rIns="110375" wrap="square" tIns="11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1pPr>
            <a:lvl2pPr lvl="1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2pPr>
            <a:lvl3pPr lvl="2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3pPr>
            <a:lvl4pPr lvl="3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4pPr>
            <a:lvl5pPr lvl="4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5pPr>
            <a:lvl6pPr lvl="5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6pPr>
            <a:lvl7pPr lvl="6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7pPr>
            <a:lvl8pPr lvl="7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8pPr>
            <a:lvl9pPr lvl="8" algn="ctr">
              <a:spcBef>
                <a:spcPts val="0"/>
              </a:spcBef>
              <a:spcAft>
                <a:spcPts val="0"/>
              </a:spcAft>
              <a:buSzPts val="14489"/>
              <a:buNone/>
              <a:defRPr sz="14488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42870" y="4483164"/>
            <a:ext cx="9372600" cy="18501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66606" lvl="0" marL="457200" algn="ctr">
              <a:spcBef>
                <a:spcPts val="0"/>
              </a:spcBef>
              <a:spcAft>
                <a:spcPts val="0"/>
              </a:spcAft>
              <a:buSzPts val="2173"/>
              <a:buChar char="●"/>
              <a:defRPr sz="2173"/>
            </a:lvl1pPr>
            <a:lvl2pPr indent="-335938" lvl="1" marL="914400" algn="ctr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2pPr>
            <a:lvl3pPr indent="-335938" lvl="2" marL="1371600" algn="ctr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3pPr>
            <a:lvl4pPr indent="-335938" lvl="3" marL="1828800" algn="ctr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4pPr>
            <a:lvl5pPr indent="-335938" lvl="4" marL="2286000" algn="ctr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5pPr>
            <a:lvl6pPr indent="-335938" lvl="5" marL="2743200" algn="ctr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6pPr>
            <a:lvl7pPr indent="-335938" lvl="6" marL="3200400" algn="ctr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7pPr>
            <a:lvl8pPr indent="-335938" lvl="7" marL="3657600" algn="ctr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8pPr>
            <a:lvl9pPr indent="-335938" lvl="8" marL="4114800" algn="ctr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42870" y="3058987"/>
            <a:ext cx="9372600" cy="11973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1pPr>
            <a:lvl2pPr lvl="1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2pPr>
            <a:lvl3pPr lvl="2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3pPr>
            <a:lvl4pPr lvl="3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4pPr>
            <a:lvl5pPr lvl="4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5pPr>
            <a:lvl6pPr lvl="5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6pPr>
            <a:lvl7pPr lvl="6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7pPr>
            <a:lvl8pPr lvl="7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8pPr>
            <a:lvl9pPr lvl="8" algn="ctr">
              <a:spcBef>
                <a:spcPts val="0"/>
              </a:spcBef>
              <a:spcAft>
                <a:spcPts val="0"/>
              </a:spcAft>
              <a:buSzPts val="4347"/>
              <a:buNone/>
              <a:defRPr sz="4346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1pPr>
            <a:lvl2pPr lvl="1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2pPr>
            <a:lvl3pPr lvl="2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3pPr>
            <a:lvl4pPr lvl="3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4pPr>
            <a:lvl5pPr lvl="4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5pPr>
            <a:lvl6pPr lvl="5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6pPr>
            <a:lvl7pPr lvl="6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7pPr>
            <a:lvl8pPr lvl="7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8pPr>
            <a:lvl9pPr lvl="8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66606" lvl="0" marL="457200">
              <a:spcBef>
                <a:spcPts val="0"/>
              </a:spcBef>
              <a:spcAft>
                <a:spcPts val="0"/>
              </a:spcAft>
              <a:buSzPts val="2173"/>
              <a:buChar char="●"/>
              <a:defRPr sz="2173"/>
            </a:lvl1pPr>
            <a:lvl2pPr indent="-335938" lvl="1" marL="9144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2pPr>
            <a:lvl3pPr indent="-335938" lvl="2" marL="13716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3pPr>
            <a:lvl4pPr indent="-335938" lvl="3" marL="18288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4pPr>
            <a:lvl5pPr indent="-335938" lvl="4" marL="22860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5pPr>
            <a:lvl6pPr indent="-335938" lvl="5" marL="27432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6pPr>
            <a:lvl7pPr indent="-335938" lvl="6" marL="32004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7pPr>
            <a:lvl8pPr indent="-335938" lvl="7" marL="36576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8pPr>
            <a:lvl9pPr indent="-335938" lvl="8" marL="41148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1pPr>
            <a:lvl2pPr lvl="1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2pPr>
            <a:lvl3pPr lvl="2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3pPr>
            <a:lvl4pPr lvl="3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4pPr>
            <a:lvl5pPr lvl="4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5pPr>
            <a:lvl6pPr lvl="5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6pPr>
            <a:lvl7pPr lvl="6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7pPr>
            <a:lvl8pPr lvl="7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8pPr>
            <a:lvl9pPr lvl="8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42870" y="1639076"/>
            <a:ext cx="43998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35938" lvl="0" marL="4572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1pPr>
            <a:lvl2pPr indent="-320604" lvl="1" marL="9144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2pPr>
            <a:lvl3pPr indent="-320604" lvl="2" marL="13716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3pPr>
            <a:lvl4pPr indent="-320604" lvl="3" marL="18288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4pPr>
            <a:lvl5pPr indent="-320604" lvl="4" marL="22860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5pPr>
            <a:lvl6pPr indent="-320604" lvl="5" marL="27432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6pPr>
            <a:lvl7pPr indent="-320604" lvl="6" marL="32004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7pPr>
            <a:lvl8pPr indent="-320604" lvl="7" marL="36576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8pPr>
            <a:lvl9pPr indent="-320604" lvl="8" marL="41148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315640" y="1639076"/>
            <a:ext cx="43998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35938" lvl="0" marL="4572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1pPr>
            <a:lvl2pPr indent="-320604" lvl="1" marL="9144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2pPr>
            <a:lvl3pPr indent="-320604" lvl="2" marL="13716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3pPr>
            <a:lvl4pPr indent="-320604" lvl="3" marL="18288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4pPr>
            <a:lvl5pPr indent="-320604" lvl="4" marL="22860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5pPr>
            <a:lvl6pPr indent="-320604" lvl="5" marL="27432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6pPr>
            <a:lvl7pPr indent="-320604" lvl="6" marL="32004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7pPr>
            <a:lvl8pPr indent="-320604" lvl="7" marL="36576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8pPr>
            <a:lvl9pPr indent="-320604" lvl="8" marL="41148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1pPr>
            <a:lvl2pPr lvl="1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2pPr>
            <a:lvl3pPr lvl="2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3pPr>
            <a:lvl4pPr lvl="3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4pPr>
            <a:lvl5pPr lvl="4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5pPr>
            <a:lvl6pPr lvl="5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6pPr>
            <a:lvl7pPr lvl="6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7pPr>
            <a:lvl8pPr lvl="7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8pPr>
            <a:lvl9pPr lvl="8">
              <a:spcBef>
                <a:spcPts val="0"/>
              </a:spcBef>
              <a:spcAft>
                <a:spcPts val="0"/>
              </a:spcAft>
              <a:buSzPts val="3381"/>
              <a:buNone/>
              <a:defRPr sz="338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42870" y="790187"/>
            <a:ext cx="3088800" cy="1074900"/>
          </a:xfrm>
          <a:prstGeom prst="rect">
            <a:avLst/>
          </a:prstGeom>
        </p:spPr>
        <p:txBody>
          <a:bodyPr anchorCtr="0" anchor="b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1pPr>
            <a:lvl2pPr lvl="1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2pPr>
            <a:lvl3pPr lvl="2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3pPr>
            <a:lvl4pPr lvl="3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4pPr>
            <a:lvl5pPr lvl="4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5pPr>
            <a:lvl6pPr lvl="5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6pPr>
            <a:lvl7pPr lvl="6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7pPr>
            <a:lvl8pPr lvl="7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8pPr>
            <a:lvl9pPr lvl="8">
              <a:spcBef>
                <a:spcPts val="0"/>
              </a:spcBef>
              <a:spcAft>
                <a:spcPts val="0"/>
              </a:spcAft>
              <a:buSzPts val="2898"/>
              <a:buNone/>
              <a:defRPr sz="2897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42870" y="1976320"/>
            <a:ext cx="3088800" cy="45219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20604" lvl="0" marL="4572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1pPr>
            <a:lvl2pPr indent="-320604" lvl="1" marL="9144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2pPr>
            <a:lvl3pPr indent="-320604" lvl="2" marL="13716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3pPr>
            <a:lvl4pPr indent="-320604" lvl="3" marL="18288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4pPr>
            <a:lvl5pPr indent="-320604" lvl="4" marL="22860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5pPr>
            <a:lvl6pPr indent="-320604" lvl="5" marL="27432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6pPr>
            <a:lvl7pPr indent="-320604" lvl="6" marL="3200400">
              <a:spcBef>
                <a:spcPts val="0"/>
              </a:spcBef>
              <a:spcAft>
                <a:spcPts val="0"/>
              </a:spcAft>
              <a:buSzPts val="1449"/>
              <a:buChar char="●"/>
              <a:defRPr sz="1448"/>
            </a:lvl7pPr>
            <a:lvl8pPr indent="-320604" lvl="7" marL="3657600">
              <a:spcBef>
                <a:spcPts val="0"/>
              </a:spcBef>
              <a:spcAft>
                <a:spcPts val="0"/>
              </a:spcAft>
              <a:buSzPts val="1449"/>
              <a:buChar char="○"/>
              <a:defRPr sz="1448"/>
            </a:lvl8pPr>
            <a:lvl9pPr indent="-320604" lvl="8" marL="4114800">
              <a:spcBef>
                <a:spcPts val="0"/>
              </a:spcBef>
              <a:spcAft>
                <a:spcPts val="0"/>
              </a:spcAft>
              <a:buSzPts val="1449"/>
              <a:buChar char="■"/>
              <a:defRPr sz="1448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39275" y="640213"/>
            <a:ext cx="7004700" cy="58179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1pPr>
            <a:lvl2pPr lvl="1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2pPr>
            <a:lvl3pPr lvl="2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3pPr>
            <a:lvl4pPr lvl="3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4pPr>
            <a:lvl5pPr lvl="4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5pPr>
            <a:lvl6pPr lvl="5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6pPr>
            <a:lvl7pPr lvl="6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7pPr>
            <a:lvl8pPr lvl="7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8pPr>
            <a:lvl9pPr lvl="8">
              <a:spcBef>
                <a:spcPts val="0"/>
              </a:spcBef>
              <a:spcAft>
                <a:spcPts val="0"/>
              </a:spcAft>
              <a:buSzPts val="5796"/>
              <a:buNone/>
              <a:defRPr sz="5795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029200" y="-178"/>
            <a:ext cx="5029200" cy="731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10375" lIns="110375" spcFirstLastPara="1" rIns="110375" wrap="square" tIns="110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2050" y="1753849"/>
            <a:ext cx="4449600" cy="2108100"/>
          </a:xfrm>
          <a:prstGeom prst="rect">
            <a:avLst/>
          </a:prstGeom>
        </p:spPr>
        <p:txBody>
          <a:bodyPr anchorCtr="0" anchor="b" bIns="110375" lIns="110375" spcFirstLastPara="1" rIns="110375" wrap="square" tIns="11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1pPr>
            <a:lvl2pPr lvl="1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2pPr>
            <a:lvl3pPr lvl="2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3pPr>
            <a:lvl4pPr lvl="3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4pPr>
            <a:lvl5pPr lvl="4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5pPr>
            <a:lvl6pPr lvl="5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6pPr>
            <a:lvl7pPr lvl="6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7pPr>
            <a:lvl8pPr lvl="7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8pPr>
            <a:lvl9pPr lvl="8" algn="ctr">
              <a:spcBef>
                <a:spcPts val="0"/>
              </a:spcBef>
              <a:spcAft>
                <a:spcPts val="0"/>
              </a:spcAft>
              <a:buSzPts val="5071"/>
              <a:buNone/>
              <a:defRPr sz="5071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2050" y="3986596"/>
            <a:ext cx="4449600" cy="1756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36"/>
              <a:buNone/>
              <a:defRPr sz="2535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433450" y="1029796"/>
            <a:ext cx="4220700" cy="52554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indent="-366606" lvl="0" marL="457200">
              <a:spcBef>
                <a:spcPts val="0"/>
              </a:spcBef>
              <a:spcAft>
                <a:spcPts val="0"/>
              </a:spcAft>
              <a:buSzPts val="2173"/>
              <a:buChar char="●"/>
              <a:defRPr sz="2173"/>
            </a:lvl1pPr>
            <a:lvl2pPr indent="-335938" lvl="1" marL="9144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2pPr>
            <a:lvl3pPr indent="-335938" lvl="2" marL="13716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3pPr>
            <a:lvl4pPr indent="-335938" lvl="3" marL="18288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4pPr>
            <a:lvl5pPr indent="-335938" lvl="4" marL="22860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5pPr>
            <a:lvl6pPr indent="-335938" lvl="5" marL="27432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6pPr>
            <a:lvl7pPr indent="-335938" lvl="6" marL="3200400">
              <a:spcBef>
                <a:spcPts val="0"/>
              </a:spcBef>
              <a:spcAft>
                <a:spcPts val="0"/>
              </a:spcAft>
              <a:buSzPts val="1690"/>
              <a:buChar char="●"/>
              <a:defRPr sz="1690"/>
            </a:lvl7pPr>
            <a:lvl8pPr indent="-335938" lvl="7" marL="3657600">
              <a:spcBef>
                <a:spcPts val="0"/>
              </a:spcBef>
              <a:spcAft>
                <a:spcPts val="0"/>
              </a:spcAft>
              <a:buSzPts val="1690"/>
              <a:buChar char="○"/>
              <a:defRPr sz="1690"/>
            </a:lvl8pPr>
            <a:lvl9pPr indent="-335938" lvl="8" marL="4114800">
              <a:spcBef>
                <a:spcPts val="0"/>
              </a:spcBef>
              <a:spcAft>
                <a:spcPts val="0"/>
              </a:spcAft>
              <a:buSzPts val="1690"/>
              <a:buChar char="■"/>
              <a:defRPr sz="169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42870" y="6016818"/>
            <a:ext cx="6598800" cy="8607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73"/>
              <a:buNone/>
              <a:defRPr sz="2173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>
              <a:buNone/>
              <a:defRPr sz="1207"/>
            </a:lvl1pPr>
            <a:lvl2pPr lvl="1">
              <a:buNone/>
              <a:defRPr sz="1207"/>
            </a:lvl2pPr>
            <a:lvl3pPr lvl="2">
              <a:buNone/>
              <a:defRPr sz="1207"/>
            </a:lvl3pPr>
            <a:lvl4pPr lvl="3">
              <a:buNone/>
              <a:defRPr sz="1207"/>
            </a:lvl4pPr>
            <a:lvl5pPr lvl="4">
              <a:buNone/>
              <a:defRPr sz="1207"/>
            </a:lvl5pPr>
            <a:lvl6pPr lvl="5">
              <a:buNone/>
              <a:defRPr sz="1207"/>
            </a:lvl6pPr>
            <a:lvl7pPr lvl="6">
              <a:buNone/>
              <a:defRPr sz="1207"/>
            </a:lvl7pPr>
            <a:lvl8pPr lvl="7">
              <a:buNone/>
              <a:defRPr sz="1207"/>
            </a:lvl8pPr>
            <a:lvl9pPr lvl="8">
              <a:buNone/>
              <a:defRPr sz="1207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375" lIns="110375" spcFirstLastPara="1" rIns="110375" wrap="square" tIns="1103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1"/>
              <a:buNone/>
              <a:defRPr sz="338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0375" lIns="110375" spcFirstLastPara="1" rIns="110375" wrap="square" tIns="110375">
            <a:normAutofit/>
          </a:bodyPr>
          <a:lstStyle>
            <a:lvl1pPr indent="-366606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73"/>
              <a:buChar char="●"/>
              <a:defRPr sz="2173">
                <a:solidFill>
                  <a:schemeClr val="dk2"/>
                </a:solidFill>
              </a:defRPr>
            </a:lvl1pPr>
            <a:lvl2pPr indent="-335938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○"/>
              <a:defRPr sz="1690">
                <a:solidFill>
                  <a:schemeClr val="dk2"/>
                </a:solidFill>
              </a:defRPr>
            </a:lvl2pPr>
            <a:lvl3pPr indent="-335938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■"/>
              <a:defRPr sz="1690">
                <a:solidFill>
                  <a:schemeClr val="dk2"/>
                </a:solidFill>
              </a:defRPr>
            </a:lvl3pPr>
            <a:lvl4pPr indent="-335938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●"/>
              <a:defRPr sz="1690">
                <a:solidFill>
                  <a:schemeClr val="dk2"/>
                </a:solidFill>
              </a:defRPr>
            </a:lvl4pPr>
            <a:lvl5pPr indent="-335938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○"/>
              <a:defRPr sz="1690">
                <a:solidFill>
                  <a:schemeClr val="dk2"/>
                </a:solidFill>
              </a:defRPr>
            </a:lvl5pPr>
            <a:lvl6pPr indent="-335938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■"/>
              <a:defRPr sz="1690">
                <a:solidFill>
                  <a:schemeClr val="dk2"/>
                </a:solidFill>
              </a:defRPr>
            </a:lvl6pPr>
            <a:lvl7pPr indent="-335938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●"/>
              <a:defRPr sz="1690">
                <a:solidFill>
                  <a:schemeClr val="dk2"/>
                </a:solidFill>
              </a:defRPr>
            </a:lvl7pPr>
            <a:lvl8pPr indent="-335938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○"/>
              <a:defRPr sz="1690">
                <a:solidFill>
                  <a:schemeClr val="dk2"/>
                </a:solidFill>
              </a:defRPr>
            </a:lvl8pPr>
            <a:lvl9pPr indent="-335938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0"/>
              <a:buChar char="■"/>
              <a:defRPr sz="169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319704" y="6632131"/>
            <a:ext cx="603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0375" lIns="110375" spcFirstLastPara="1" rIns="110375" wrap="square" tIns="110375">
            <a:normAutofit/>
          </a:bodyPr>
          <a:lstStyle>
            <a:lvl1pPr lvl="0" algn="r">
              <a:buNone/>
              <a:defRPr sz="1207">
                <a:solidFill>
                  <a:schemeClr val="dk2"/>
                </a:solidFill>
              </a:defRPr>
            </a:lvl1pPr>
            <a:lvl2pPr lvl="1" algn="r">
              <a:buNone/>
              <a:defRPr sz="1207">
                <a:solidFill>
                  <a:schemeClr val="dk2"/>
                </a:solidFill>
              </a:defRPr>
            </a:lvl2pPr>
            <a:lvl3pPr lvl="2" algn="r">
              <a:buNone/>
              <a:defRPr sz="1207">
                <a:solidFill>
                  <a:schemeClr val="dk2"/>
                </a:solidFill>
              </a:defRPr>
            </a:lvl3pPr>
            <a:lvl4pPr lvl="3" algn="r">
              <a:buNone/>
              <a:defRPr sz="1207">
                <a:solidFill>
                  <a:schemeClr val="dk2"/>
                </a:solidFill>
              </a:defRPr>
            </a:lvl4pPr>
            <a:lvl5pPr lvl="4" algn="r">
              <a:buNone/>
              <a:defRPr sz="1207">
                <a:solidFill>
                  <a:schemeClr val="dk2"/>
                </a:solidFill>
              </a:defRPr>
            </a:lvl5pPr>
            <a:lvl6pPr lvl="5" algn="r">
              <a:buNone/>
              <a:defRPr sz="1207">
                <a:solidFill>
                  <a:schemeClr val="dk2"/>
                </a:solidFill>
              </a:defRPr>
            </a:lvl6pPr>
            <a:lvl7pPr lvl="6" algn="r">
              <a:buNone/>
              <a:defRPr sz="1207">
                <a:solidFill>
                  <a:schemeClr val="dk2"/>
                </a:solidFill>
              </a:defRPr>
            </a:lvl7pPr>
            <a:lvl8pPr lvl="7" algn="r">
              <a:buNone/>
              <a:defRPr sz="1207">
                <a:solidFill>
                  <a:schemeClr val="dk2"/>
                </a:solidFill>
              </a:defRPr>
            </a:lvl8pPr>
            <a:lvl9pPr lvl="8" algn="r">
              <a:buNone/>
              <a:defRPr sz="120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41Image.png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-143625" y="-11150"/>
            <a:ext cx="10202025" cy="73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49875" y="1032125"/>
            <a:ext cx="68151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I’M A </a:t>
            </a:r>
            <a:endParaRPr b="1" sz="5673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73">
                <a:solidFill>
                  <a:srgbClr val="FF0000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{{CHILD_NAME_UPPER}}</a:t>
            </a:r>
            <a:r>
              <a:rPr b="1" lang="en" sz="56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-O-</a:t>
            </a:r>
            <a:r>
              <a:rPr b="1" lang="en" sz="56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SAURUS</a:t>
            </a:r>
            <a:endParaRPr b="1" sz="5673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 title="32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 title="31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7045075" y="5681225"/>
            <a:ext cx="33837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FFFFFF"/>
                </a:solidFill>
                <a:latin typeface="Luckiest Guy"/>
                <a:ea typeface="Luckiest Guy"/>
                <a:cs typeface="Luckiest Guy"/>
                <a:sym typeface="Luckiest Guy"/>
              </a:rPr>
              <a:t>“I’M A </a:t>
            </a:r>
            <a:endParaRPr sz="8373">
              <a:solidFill>
                <a:srgbClr val="FFFFFF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 title="30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206617" y="4552800"/>
            <a:ext cx="86955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FFFFFF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r>
              <a:rPr lang="en" sz="8373">
                <a:solidFill>
                  <a:srgbClr val="FFFFFF"/>
                </a:solidFill>
                <a:latin typeface="Luckiest Guy"/>
                <a:ea typeface="Luckiest Guy"/>
                <a:cs typeface="Luckiest Guy"/>
                <a:sym typeface="Luckiest Guy"/>
              </a:rPr>
              <a:t>-o-dactyl!”</a:t>
            </a:r>
            <a:endParaRPr sz="8373">
              <a:solidFill>
                <a:srgbClr val="FFFFFF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 title="29Image.png"/>
          <p:cNvPicPr preferRelativeResize="0"/>
          <p:nvPr/>
        </p:nvPicPr>
        <p:blipFill rotWithShape="1">
          <a:blip r:embed="rId3">
            <a:alphaModFix/>
          </a:blip>
          <a:srcRect b="1399" l="0" r="0" t="1390"/>
          <a:stretch/>
        </p:blipFill>
        <p:spPr>
          <a:xfrm>
            <a:off x="-223725" y="-137650"/>
            <a:ext cx="10505851" cy="74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3606725" y="112675"/>
            <a:ext cx="48924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She</a:t>
            </a:r>
            <a:r>
              <a:rPr b="1" lang="en" sz="21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 tried the flap, she tried the soar, but gravity had </a:t>
            </a:r>
            <a:r>
              <a:rPr b="1" lang="en" sz="21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her</a:t>
            </a:r>
            <a:r>
              <a:rPr b="1" lang="en" sz="21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 by at the core!</a:t>
            </a:r>
            <a:endParaRPr b="1" sz="21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 title="28Image.png"/>
          <p:cNvPicPr preferRelativeResize="0"/>
          <p:nvPr/>
        </p:nvPicPr>
        <p:blipFill rotWithShape="1">
          <a:blip r:embed="rId3">
            <a:alphaModFix/>
          </a:blip>
          <a:srcRect b="2079" l="0" r="0" t="2089"/>
          <a:stretch/>
        </p:blipFill>
        <p:spPr>
          <a:xfrm>
            <a:off x="-210246" y="-488"/>
            <a:ext cx="10478891" cy="732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794700" y="552300"/>
            <a:ext cx="52134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Instead of flight, she found the plop right in the middle, ker-flop!</a:t>
            </a:r>
            <a:endParaRPr b="1" sz="22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 title="image06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 rot="-295834">
            <a:off x="4019675" y="1667963"/>
            <a:ext cx="8474860" cy="2762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073763"/>
                </a:solidFill>
                <a:latin typeface="Luckiest Guy"/>
                <a:ea typeface="Luckiest Guy"/>
                <a:cs typeface="Luckiest Guy"/>
                <a:sym typeface="Luckiest Guy"/>
              </a:rPr>
              <a:t>“I’M A </a:t>
            </a:r>
            <a:r>
              <a:rPr lang="en" sz="8373">
                <a:solidFill>
                  <a:srgbClr val="073763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endParaRPr sz="8373">
              <a:solidFill>
                <a:srgbClr val="073763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3230200" y="641200"/>
            <a:ext cx="51534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What a fearsome bunch, With legs that can run, and jaws that can crunch.</a:t>
            </a:r>
            <a:endParaRPr b="1" sz="14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They scurry across and grin, "How do you do?</a:t>
            </a:r>
            <a:endParaRPr b="1" sz="14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We're Velociraptors. Whatever are you?"</a:t>
            </a:r>
            <a:endParaRPr b="1" sz="14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 title="26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 rot="-295834">
            <a:off x="-145100" y="1108616"/>
            <a:ext cx="8474860" cy="1473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073763"/>
                </a:solidFill>
                <a:latin typeface="Luckiest Guy"/>
                <a:ea typeface="Luckiest Guy"/>
                <a:cs typeface="Luckiest Guy"/>
                <a:sym typeface="Luckiest Guy"/>
              </a:rPr>
              <a:t>-I-RAPTOR</a:t>
            </a:r>
            <a:endParaRPr sz="8373">
              <a:solidFill>
                <a:srgbClr val="073763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 title="25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 rot="-729034">
            <a:off x="1788203" y="2230169"/>
            <a:ext cx="4194670" cy="152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Together they bound and they dart and they dash, They race through the forest as quick as a flash.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 title="24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166475" y="5788800"/>
            <a:ext cx="56619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 tries to keep up with all of her might . ..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But soon they have zoomed away, clean out of sight!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 title="image08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 rot="943899">
            <a:off x="1792746" y="1481861"/>
            <a:ext cx="6472859" cy="15265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What creatures are those?</a:t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With two horns on their head, and one on their nose.</a:t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They bend their huge necks and snort, "How do you do?</a:t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We're Triceratops. Whatever are you?"</a:t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 rot="-295834">
            <a:off x="5063354" y="5663545"/>
            <a:ext cx="8474860" cy="1473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"I'M A TRI</a:t>
            </a:r>
            <a:endParaRPr sz="8373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40Imag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6750" y="-65899"/>
            <a:ext cx="10205151" cy="744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169575" y="705350"/>
            <a:ext cx="55725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3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43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,</a:t>
            </a:r>
            <a:endParaRPr b="1" sz="4300">
              <a:solidFill>
                <a:srgbClr val="434343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Welcome to your one-of-a-kind</a:t>
            </a:r>
            <a:endParaRPr b="1" sz="2500">
              <a:solidFill>
                <a:srgbClr val="434343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Wonderbly book !</a:t>
            </a:r>
            <a:endParaRPr b="1" sz="3773">
              <a:solidFill>
                <a:srgbClr val="434343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085500" y="5614400"/>
            <a:ext cx="4753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Written by Clara Adams</a:t>
            </a:r>
            <a:br>
              <a:rPr b="1" lang="en" sz="18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</a:br>
            <a:r>
              <a:rPr b="1" lang="en" sz="1800">
                <a:solidFill>
                  <a:srgbClr val="434343"/>
                </a:solidFill>
                <a:latin typeface="Aref Ruqaa"/>
                <a:ea typeface="Aref Ruqaa"/>
                <a:cs typeface="Aref Ruqaa"/>
                <a:sym typeface="Aref Ruqaa"/>
              </a:rPr>
              <a:t>Illustrated by Flora Bennett</a:t>
            </a:r>
            <a:endParaRPr b="1" sz="1800">
              <a:solidFill>
                <a:srgbClr val="434343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 title="22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 rot="-122">
            <a:off x="-19895" y="4550220"/>
            <a:ext cx="84750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-</a:t>
            </a:r>
            <a:r>
              <a:rPr lang="en" sz="83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r>
              <a:rPr lang="en" sz="8373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-ATOPS!"</a:t>
            </a:r>
            <a:endParaRPr sz="8373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 title="21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4212975" y="431275"/>
            <a:ext cx="51240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Together they trample and stampede and smash, They Clatter and Shatter and batter and bash.</a:t>
            </a:r>
            <a:endParaRPr sz="20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73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4" title="20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2576650" y="491625"/>
            <a:ext cx="69729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They Charge through the forest with frightening ease..</a:t>
            </a:r>
            <a:endParaRPr sz="21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But </a:t>
            </a:r>
            <a:r>
              <a:rPr lang="en" sz="21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lang="en" sz="21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 soon discovers she can't knock down trees!</a:t>
            </a:r>
            <a:endParaRPr sz="21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5" title="image10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342875" y="503825"/>
            <a:ext cx="56043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Now what does she spy?</a:t>
            </a:r>
            <a:endParaRPr sz="17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With sky-scraping necks, eating leaves way up high.</a:t>
            </a:r>
            <a:endParaRPr sz="17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They stoop down and yawn to </a:t>
            </a: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her</a:t>
            </a: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, "How do you do?</a:t>
            </a:r>
            <a:endParaRPr sz="17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rPr>
              <a:t>We're Diplodocuses. What are you?"</a:t>
            </a:r>
            <a:endParaRPr sz="1700">
              <a:solidFill>
                <a:schemeClr val="dk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 rot="-193834">
            <a:off x="5958226" y="290488"/>
            <a:ext cx="8474968" cy="1473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6C2327"/>
                </a:solidFill>
                <a:latin typeface="Luckiest Guy"/>
                <a:ea typeface="Luckiest Guy"/>
                <a:cs typeface="Luckiest Guy"/>
                <a:sym typeface="Luckiest Guy"/>
              </a:rPr>
              <a:t>I’M A Mo</a:t>
            </a:r>
            <a:endParaRPr sz="8373">
              <a:solidFill>
                <a:srgbClr val="6C2327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 title="18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/>
          <p:nvPr/>
        </p:nvSpPr>
        <p:spPr>
          <a:xfrm rot="-193834">
            <a:off x="-13554" y="350530"/>
            <a:ext cx="8474968" cy="2762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6C2327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r>
              <a:rPr lang="en" sz="8373">
                <a:solidFill>
                  <a:srgbClr val="6C2327"/>
                </a:solidFill>
                <a:latin typeface="Luckiest Guy"/>
                <a:ea typeface="Luckiest Guy"/>
                <a:cs typeface="Luckiest Guy"/>
                <a:sym typeface="Luckiest Guy"/>
              </a:rPr>
              <a:t>-O-DOCUS!"</a:t>
            </a:r>
            <a:endParaRPr sz="8373">
              <a:solidFill>
                <a:srgbClr val="6C2327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7" title="17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342875" y="4216150"/>
            <a:ext cx="42243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Together they thump and they pound and they comp,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They Squish and they Squash and they stamp and they stomp.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8" title="16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/>
        </p:nvSpPr>
        <p:spPr>
          <a:xfrm>
            <a:off x="4595800" y="5219100"/>
            <a:ext cx="52428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They soon make the whole forest quiver and quake .. but {{CHILD_NAME}} is too little to make the earth shake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9" title="15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0" title="image12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2980675" y="1969225"/>
            <a:ext cx="60315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What a terrible sight, With claws that can tear, and teeth that can bite. it looks down at </a:t>
            </a: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and roars,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"How do you do?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I'm Tyrannosaurus Rex. What are you?"</a:t>
            </a:r>
            <a:endParaRPr b="1" sz="2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1" title="13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/>
        </p:nvSpPr>
        <p:spPr>
          <a:xfrm>
            <a:off x="4595800" y="261200"/>
            <a:ext cx="51198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155CC"/>
                </a:solidFill>
                <a:latin typeface="Aref Ruqaa"/>
                <a:ea typeface="Aref Ruqaa"/>
                <a:cs typeface="Aref Ruqaa"/>
                <a:sym typeface="Aref Ruqaa"/>
              </a:rPr>
              <a:t>Together they rumble and bellow and growl, They grumble and thunder and holler and howl.</a:t>
            </a:r>
            <a:endParaRPr b="1" sz="2300">
              <a:solidFill>
                <a:srgbClr val="1155CC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39Image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8416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2804550" y="1706700"/>
            <a:ext cx="4595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Made with love at kiddie-corner.com</a:t>
            </a:r>
            <a:endParaRPr b="1" sz="3000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987863" y="4478700"/>
            <a:ext cx="4082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Design by Luffy</a:t>
            </a:r>
            <a:br>
              <a:rPr b="1" lang="en" sz="16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</a:br>
            <a:r>
              <a:rPr b="1" lang="en" sz="1600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 Production by SC Media House </a:t>
            </a:r>
            <a:endParaRPr b="1" sz="1600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2" title="12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3712300" y="261200"/>
            <a:ext cx="60033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3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lets out a huge, ear-splitting roar...</a:t>
            </a:r>
            <a:endParaRPr b="1" sz="23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Then her throat is so sore she can't roar any more!</a:t>
            </a:r>
            <a:endParaRPr b="1" sz="23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3" title="image14_01.jpg"/>
          <p:cNvPicPr preferRelativeResize="0"/>
          <p:nvPr/>
        </p:nvPicPr>
        <p:blipFill rotWithShape="1">
          <a:blip r:embed="rId3">
            <a:alphaModFix/>
          </a:blip>
          <a:srcRect b="1143" l="0" r="0" t="1133"/>
          <a:stretch/>
        </p:blipFill>
        <p:spPr>
          <a:xfrm>
            <a:off x="-116875" y="0"/>
            <a:ext cx="10292151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3802050" y="632925"/>
            <a:ext cx="5119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"I'm just not a dino," </a:t>
            </a: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 says with a sigh.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"I can bash but not smash, I can flap but not fly.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I can dart but not zoom, I can Stomp but not squish ..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Yet being a dino is my biggest wish!"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4" title="10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/>
        </p:nvSpPr>
        <p:spPr>
          <a:xfrm>
            <a:off x="3911950" y="5835050"/>
            <a:ext cx="5119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Then, from behind </a:t>
            </a: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her</a:t>
            </a: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, a voice rumbles, "No!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You mustn't believe that. It's really not so!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You should be proud of the things you can do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Aref Ruqaa"/>
                <a:ea typeface="Aref Ruqaa"/>
                <a:cs typeface="Aref Ruqaa"/>
                <a:sym typeface="Aref Ruqaa"/>
              </a:rPr>
              <a:t>And we have exactly the right name for you!"</a:t>
            </a:r>
            <a:endParaRPr b="1">
              <a:solidFill>
                <a:srgbClr val="20124D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5" title="image15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/>
        </p:nvSpPr>
        <p:spPr>
          <a:xfrm rot="-193834">
            <a:off x="2324721" y="1251755"/>
            <a:ext cx="8474968" cy="2762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4C3876"/>
                </a:solidFill>
                <a:latin typeface="Luckiest Guy"/>
                <a:ea typeface="Luckiest Guy"/>
                <a:cs typeface="Luckiest Guy"/>
                <a:sym typeface="Luckiest Guy"/>
              </a:rPr>
              <a:t>"YOU’RE A </a:t>
            </a:r>
            <a:r>
              <a:rPr lang="en" sz="8373">
                <a:solidFill>
                  <a:srgbClr val="4C3876"/>
                </a:solidFill>
                <a:latin typeface="Luckiest Guy"/>
                <a:ea typeface="Luckiest Guy"/>
                <a:cs typeface="Luckiest Guy"/>
                <a:sym typeface="Luckiest Guy"/>
              </a:rPr>
              <a:t>{{CHILD_NAME}}</a:t>
            </a:r>
            <a:endParaRPr sz="8373">
              <a:solidFill>
                <a:srgbClr val="4C3876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6" title="8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 txBox="1"/>
          <p:nvPr/>
        </p:nvSpPr>
        <p:spPr>
          <a:xfrm rot="-193834">
            <a:off x="-41379" y="641954"/>
            <a:ext cx="8474968" cy="14735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73">
                <a:solidFill>
                  <a:srgbClr val="4C3876"/>
                </a:solidFill>
                <a:latin typeface="Luckiest Guy"/>
                <a:ea typeface="Luckiest Guy"/>
                <a:cs typeface="Luckiest Guy"/>
                <a:sym typeface="Luckiest Guy"/>
              </a:rPr>
              <a:t>-O-SAURUS!"</a:t>
            </a:r>
            <a:endParaRPr sz="8373">
              <a:solidFill>
                <a:srgbClr val="4C3876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7" title="7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/>
        </p:nvSpPr>
        <p:spPr>
          <a:xfrm>
            <a:off x="590425" y="1035925"/>
            <a:ext cx="5119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With {{CHILD_NAME}} in the lead, the dinosaurs dash, They trample and batter and clatter and crash, They flap and they roar, they gallop and prance - Yes, </a:t>
            </a:r>
            <a:r>
              <a:rPr b="1" lang="en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has taught all the dinos to DANCE!</a:t>
            </a:r>
            <a:endParaRPr b="1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8" title="image16_02.jpg"/>
          <p:cNvPicPr preferRelativeResize="0"/>
          <p:nvPr/>
        </p:nvPicPr>
        <p:blipFill rotWithShape="1">
          <a:blip r:embed="rId3">
            <a:alphaModFix/>
          </a:blip>
          <a:srcRect b="1400" l="0" r="0" t="1332"/>
          <a:stretch/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9" title="image17_01.jpg"/>
          <p:cNvPicPr preferRelativeResize="0"/>
          <p:nvPr/>
        </p:nvPicPr>
        <p:blipFill rotWithShape="1">
          <a:blip r:embed="rId3">
            <a:alphaModFix/>
          </a:blip>
          <a:srcRect b="1845" l="0" r="0" t="0"/>
          <a:stretch/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0" title="Gemini_Generated_Image_f7imogf7imogf7im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/>
        </p:nvSpPr>
        <p:spPr>
          <a:xfrm>
            <a:off x="590425" y="1035925"/>
            <a:ext cx="5119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At the end of the dance they collapse in a heap.</a:t>
            </a:r>
            <a:endParaRPr b="1" sz="1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They turn to thank </a:t>
            </a:r>
            <a:r>
              <a:rPr b="1" lang="en" sz="1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1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...</a:t>
            </a:r>
            <a:endParaRPr b="1" sz="1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But she's fallen asleep.</a:t>
            </a:r>
            <a:endParaRPr b="1" sz="16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1" title="image18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38Image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"/>
            <a:ext cx="10058400" cy="731518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738200" y="2894400"/>
            <a:ext cx="65820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Dear </a:t>
            </a:r>
            <a:r>
              <a:rPr b="1" lang="en" sz="2173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173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,</a:t>
            </a:r>
            <a:endParaRPr b="1" sz="2173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chemeClr val="dk2"/>
                </a:solidFill>
                <a:latin typeface="Aref Ruqaa"/>
                <a:ea typeface="Aref Ruqaa"/>
                <a:cs typeface="Aref Ruqaa"/>
                <a:sym typeface="Aref Ruqaa"/>
              </a:rPr>
              <a:t>We hope your days are as full of clomping, stomping. romping adventures as this book is. Have a delightful time in Dino Land!</a:t>
            </a:r>
            <a:endParaRPr b="1" sz="2173">
              <a:solidFill>
                <a:schemeClr val="dk2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2" title="4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3" title="image20.jpg"/>
          <p:cNvPicPr preferRelativeResize="0"/>
          <p:nvPr/>
        </p:nvPicPr>
        <p:blipFill rotWithShape="1">
          <a:blip r:embed="rId3">
            <a:alphaModFix/>
          </a:blip>
          <a:srcRect b="9918" l="0" r="9616" t="0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/>
          <p:nvPr/>
        </p:nvSpPr>
        <p:spPr>
          <a:xfrm>
            <a:off x="2361100" y="2855450"/>
            <a:ext cx="51198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What's this? A noise wakes </a:t>
            </a:r>
            <a:r>
              <a:rPr b="1" lang="en" sz="20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0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up in the night. </a:t>
            </a:r>
            <a:endParaRPr b="1" sz="20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She</a:t>
            </a:r>
            <a:r>
              <a:rPr b="1" lang="en" sz="20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 looks all around, and hears with delight A monstrous, hair-raising hullabaloo...</a:t>
            </a:r>
            <a:endParaRPr b="1" sz="20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She</a:t>
            </a:r>
            <a:r>
              <a:rPr b="1" lang="en" sz="2000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rPr>
              <a:t>'s in Dino Land - her dream has come true!</a:t>
            </a:r>
            <a:endParaRPr b="1" sz="2000">
              <a:solidFill>
                <a:schemeClr val="lt1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37Image.png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0" y="-55200"/>
            <a:ext cx="10058400" cy="73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1738200" y="537575"/>
            <a:ext cx="65820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{{CHILD_NAME}}</a:t>
            </a:r>
            <a:r>
              <a:rPr b="1" lang="en" sz="21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 has a dream - she'd love nothing more Than to be turned into a huge DINOSAUR!</a:t>
            </a:r>
            <a:endParaRPr b="1" sz="21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3">
                <a:solidFill>
                  <a:srgbClr val="FFFFFF"/>
                </a:solidFill>
                <a:latin typeface="Aref Ruqaa"/>
                <a:ea typeface="Aref Ruqaa"/>
                <a:cs typeface="Aref Ruqaa"/>
                <a:sym typeface="Aref Ruqaa"/>
              </a:rPr>
              <a:t>Covered in scales, with great teeth and claws, She'd let out the fiercest, scariest roars!</a:t>
            </a:r>
            <a:endParaRPr b="1" sz="2173">
              <a:solidFill>
                <a:srgbClr val="FFFFFF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 title="03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 title="35Image.png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0" y="0"/>
            <a:ext cx="10058400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1738200" y="525363"/>
            <a:ext cx="60162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783F04"/>
                </a:solidFill>
                <a:latin typeface="Aref Ruqaa"/>
                <a:ea typeface="Aref Ruqaa"/>
                <a:cs typeface="Aref Ruqaa"/>
                <a:sym typeface="Aref Ruqaa"/>
              </a:rPr>
              <a:t>What's this? A noise wakes </a:t>
            </a:r>
            <a:r>
              <a:rPr b="1" lang="en" sz="1773">
                <a:solidFill>
                  <a:srgbClr val="783F04"/>
                </a:solidFill>
                <a:latin typeface="Aref Ruqaa"/>
                <a:ea typeface="Aref Ruqaa"/>
                <a:cs typeface="Aref Ruqaa"/>
                <a:sym typeface="Aref Ruqaa"/>
              </a:rPr>
              <a:t>her</a:t>
            </a:r>
            <a:r>
              <a:rPr b="1" lang="en" sz="1773">
                <a:solidFill>
                  <a:srgbClr val="783F04"/>
                </a:solidFill>
                <a:latin typeface="Aref Ruqaa"/>
                <a:ea typeface="Aref Ruqaa"/>
                <a:cs typeface="Aref Ruqaa"/>
                <a:sym typeface="Aref Ruqaa"/>
              </a:rPr>
              <a:t> up in the night.</a:t>
            </a:r>
            <a:endParaRPr b="1" sz="1773">
              <a:solidFill>
                <a:srgbClr val="783F04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783F04"/>
                </a:solidFill>
                <a:latin typeface="Aref Ruqaa"/>
                <a:ea typeface="Aref Ruqaa"/>
                <a:cs typeface="Aref Ruqaa"/>
                <a:sym typeface="Aref Ruqaa"/>
              </a:rPr>
              <a:t>She looks all around, and hears with delight A monstrous, hair-raising hullabaloo...</a:t>
            </a:r>
            <a:endParaRPr b="1" sz="1773">
              <a:solidFill>
                <a:srgbClr val="783F04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783F04"/>
                </a:solidFill>
                <a:latin typeface="Aref Ruqaa"/>
                <a:ea typeface="Aref Ruqaa"/>
                <a:cs typeface="Aref Ruqaa"/>
                <a:sym typeface="Aref Ruqaa"/>
              </a:rPr>
              <a:t>She</a:t>
            </a:r>
            <a:r>
              <a:rPr b="1" lang="en" sz="1773">
                <a:solidFill>
                  <a:srgbClr val="783F04"/>
                </a:solidFill>
                <a:latin typeface="Aref Ruqaa"/>
                <a:ea typeface="Aref Ruqaa"/>
                <a:cs typeface="Aref Ruqaa"/>
                <a:sym typeface="Aref Ruqaa"/>
              </a:rPr>
              <a:t>'s in Dino Land - her dream has come true!</a:t>
            </a:r>
            <a:endParaRPr b="1" sz="1773">
              <a:solidFill>
                <a:srgbClr val="783F04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42870" y="632924"/>
            <a:ext cx="9372600" cy="8145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42870" y="1639076"/>
            <a:ext cx="9372600" cy="4858800"/>
          </a:xfrm>
          <a:prstGeom prst="rect">
            <a:avLst/>
          </a:prstGeom>
        </p:spPr>
        <p:txBody>
          <a:bodyPr anchorCtr="0" anchor="t" bIns="110375" lIns="110375" spcFirstLastPara="1" rIns="110375" wrap="square" tIns="1103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49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 title="image01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 title="image02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993300" y="476512"/>
            <a:ext cx="60162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Look over there! What strange looking things, With sharp pointy heads and humongous wings!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They all turn around and squawk, "How do you do?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3">
                <a:solidFill>
                  <a:srgbClr val="4C1130"/>
                </a:solidFill>
                <a:latin typeface="Aref Ruqaa"/>
                <a:ea typeface="Aref Ruqaa"/>
                <a:cs typeface="Aref Ruqaa"/>
                <a:sym typeface="Aref Ruqaa"/>
              </a:rPr>
              <a:t>We're Pterodactyls. Whatever are you?"</a:t>
            </a:r>
            <a:endParaRPr b="1" sz="1773">
              <a:solidFill>
                <a:srgbClr val="4C1130"/>
              </a:solidFill>
              <a:latin typeface="Aref Ruqaa"/>
              <a:ea typeface="Aref Ruqaa"/>
              <a:cs typeface="Aref Ruqaa"/>
              <a:sym typeface="Aref Ruq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